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64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44" d="100"/>
          <a:sy n="44" d="100"/>
        </p:scale>
        <p:origin x="2976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ri Nia" userId="32c945a5f36c0655" providerId="LiveId" clId="{7FDEE321-946E-43CF-B518-6AD91D80C0EA}"/>
    <pc:docChg chg="modSld">
      <pc:chgData name="Shari Nia" userId="32c945a5f36c0655" providerId="LiveId" clId="{7FDEE321-946E-43CF-B518-6AD91D80C0EA}" dt="2026-01-15T14:57:47.908" v="0" actId="6549"/>
      <pc:docMkLst>
        <pc:docMk/>
      </pc:docMkLst>
      <pc:sldChg chg="modSp mod">
        <pc:chgData name="Shari Nia" userId="32c945a5f36c0655" providerId="LiveId" clId="{7FDEE321-946E-43CF-B518-6AD91D80C0EA}" dt="2026-01-15T14:57:47.908" v="0" actId="6549"/>
        <pc:sldMkLst>
          <pc:docMk/>
          <pc:sldMk cId="1968589710" sldId="256"/>
        </pc:sldMkLst>
        <pc:spChg chg="mod">
          <ac:chgData name="Shari Nia" userId="32c945a5f36c0655" providerId="LiveId" clId="{7FDEE321-946E-43CF-B518-6AD91D80C0EA}" dt="2026-01-15T14:57:47.908" v="0" actId="6549"/>
          <ac:spMkLst>
            <pc:docMk/>
            <pc:sldMk cId="1968589710" sldId="256"/>
            <ac:spMk id="13" creationId="{936E2C0F-F23F-440C-8DC4-D823B1DAFBD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1951-8BB5-4C33-9433-897C01D42034}" type="datetimeFigureOut">
              <a:rPr lang="en-CA" smtClean="0"/>
              <a:t>2026-01-15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F97FD-848C-47DB-BDF3-79C6627C93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2482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1951-8BB5-4C33-9433-897C01D42034}" type="datetimeFigureOut">
              <a:rPr lang="en-CA" smtClean="0"/>
              <a:t>2026-01-15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F97FD-848C-47DB-BDF3-79C6627C93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400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1951-8BB5-4C33-9433-897C01D42034}" type="datetimeFigureOut">
              <a:rPr lang="en-CA" smtClean="0"/>
              <a:t>2026-01-15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F97FD-848C-47DB-BDF3-79C6627C93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4405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1951-8BB5-4C33-9433-897C01D42034}" type="datetimeFigureOut">
              <a:rPr lang="en-CA" smtClean="0"/>
              <a:t>2026-01-15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F97FD-848C-47DB-BDF3-79C6627C93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0168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1951-8BB5-4C33-9433-897C01D42034}" type="datetimeFigureOut">
              <a:rPr lang="en-CA" smtClean="0"/>
              <a:t>2026-01-15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F97FD-848C-47DB-BDF3-79C6627C93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4661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1951-8BB5-4C33-9433-897C01D42034}" type="datetimeFigureOut">
              <a:rPr lang="en-CA" smtClean="0"/>
              <a:t>2026-01-15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F97FD-848C-47DB-BDF3-79C6627C93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1906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1951-8BB5-4C33-9433-897C01D42034}" type="datetimeFigureOut">
              <a:rPr lang="en-CA" smtClean="0"/>
              <a:t>2026-01-15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F97FD-848C-47DB-BDF3-79C6627C93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07746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1951-8BB5-4C33-9433-897C01D42034}" type="datetimeFigureOut">
              <a:rPr lang="en-CA" smtClean="0"/>
              <a:t>2026-01-15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F97FD-848C-47DB-BDF3-79C6627C93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4554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1951-8BB5-4C33-9433-897C01D42034}" type="datetimeFigureOut">
              <a:rPr lang="en-CA" smtClean="0"/>
              <a:t>2026-01-15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F97FD-848C-47DB-BDF3-79C6627C93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1411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1951-8BB5-4C33-9433-897C01D42034}" type="datetimeFigureOut">
              <a:rPr lang="en-CA" smtClean="0"/>
              <a:t>2026-01-15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F97FD-848C-47DB-BDF3-79C6627C93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112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1951-8BB5-4C33-9433-897C01D42034}" type="datetimeFigureOut">
              <a:rPr lang="en-CA" smtClean="0"/>
              <a:t>2026-01-15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F97FD-848C-47DB-BDF3-79C6627C93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3207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61951-8BB5-4C33-9433-897C01D42034}" type="datetimeFigureOut">
              <a:rPr lang="en-CA" smtClean="0"/>
              <a:t>2026-01-15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F97FD-848C-47DB-BDF3-79C6627C93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4592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4E45CFD7-D407-4344-A3E8-1058737BFC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2309" y="184551"/>
            <a:ext cx="6427382" cy="2323318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5F127C2F-A703-4E9B-9086-C3E34D9D2211}"/>
              </a:ext>
            </a:extLst>
          </p:cNvPr>
          <p:cNvGrpSpPr/>
          <p:nvPr/>
        </p:nvGrpSpPr>
        <p:grpSpPr>
          <a:xfrm>
            <a:off x="-33337" y="2604331"/>
            <a:ext cx="12258674" cy="13475360"/>
            <a:chOff x="0" y="2477388"/>
            <a:chExt cx="12258674" cy="2302374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FCFA628-3F05-4EFA-B2F2-8BBFF7963111}"/>
                </a:ext>
              </a:extLst>
            </p:cNvPr>
            <p:cNvSpPr/>
            <p:nvPr/>
          </p:nvSpPr>
          <p:spPr>
            <a:xfrm>
              <a:off x="50006" y="2477388"/>
              <a:ext cx="12158663" cy="1951528"/>
            </a:xfrm>
            <a:prstGeom prst="rect">
              <a:avLst/>
            </a:prstGeom>
            <a:solidFill>
              <a:srgbClr val="05643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85AE9F0-12A6-40BC-BBD2-95C92A5753B0}"/>
                </a:ext>
              </a:extLst>
            </p:cNvPr>
            <p:cNvSpPr txBox="1"/>
            <p:nvPr/>
          </p:nvSpPr>
          <p:spPr>
            <a:xfrm>
              <a:off x="0" y="2895266"/>
              <a:ext cx="12258674" cy="111256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4000" b="1" dirty="0">
                  <a:solidFill>
                    <a:schemeClr val="bg1"/>
                  </a:solidFill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E</a:t>
              </a:r>
              <a:r>
                <a:rPr lang="en-CA" sz="4000" b="1" dirty="0">
                  <a:solidFill>
                    <a:schemeClr val="bg1"/>
                  </a:solidFill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ARN A HIGH SCHOOL CREDIT – FHT STYLE!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36E2C0F-F23F-440C-8DC4-D823B1DAFBDB}"/>
                </a:ext>
              </a:extLst>
            </p:cNvPr>
            <p:cNvSpPr txBox="1"/>
            <p:nvPr/>
          </p:nvSpPr>
          <p:spPr>
            <a:xfrm>
              <a:off x="399745" y="4808164"/>
              <a:ext cx="11609691" cy="2069296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CA" sz="28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Looking to earn an extra credit this term? </a:t>
              </a:r>
            </a:p>
            <a:p>
              <a:pPr algn="ctr"/>
              <a:r>
                <a:rPr lang="en-CA" sz="28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Or perhaps improve on an existing grade?</a:t>
              </a:r>
              <a:endParaRPr lang="en-CA" sz="28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CA" sz="28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</a:p>
            <a:p>
              <a:pPr algn="ctr"/>
              <a:r>
                <a:rPr lang="en-CA" sz="28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FHT has you covered! </a:t>
              </a:r>
            </a:p>
            <a:p>
              <a:pPr algn="ctr"/>
              <a:r>
                <a:rPr lang="en-CA" sz="28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We’ve been offering Ontario </a:t>
              </a:r>
            </a:p>
            <a:p>
              <a:pPr algn="ctr"/>
              <a:r>
                <a:rPr lang="en-CA" sz="28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secondary school credit courses for 20 years. </a:t>
              </a:r>
              <a:endParaRPr lang="en-CA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endParaRPr lang="en-CA" sz="28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endParaRPr>
            </a:p>
            <a:p>
              <a:pPr marL="457200" indent="-457200" algn="ctr">
                <a:buFont typeface="Wingdings" panose="05000000000000000000" pitchFamily="2" charset="2"/>
                <a:buChar char="ü"/>
              </a:pPr>
              <a:r>
                <a:rPr lang="en-CA" sz="28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1-1 or small-group instruction</a:t>
              </a:r>
            </a:p>
            <a:p>
              <a:pPr marL="457200" indent="-457200" algn="ctr">
                <a:buFont typeface="Wingdings" panose="05000000000000000000" pitchFamily="2" charset="2"/>
                <a:buChar char="ü"/>
              </a:pPr>
              <a:r>
                <a:rPr lang="en-CA" sz="28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Customized schedules geared to </a:t>
              </a:r>
              <a:r>
                <a:rPr lang="en-CA" sz="2800" i="1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your </a:t>
              </a:r>
              <a:r>
                <a:rPr lang="en-CA" sz="28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needs </a:t>
              </a:r>
            </a:p>
            <a:p>
              <a:pPr marL="457200" indent="-457200" algn="ctr">
                <a:buFont typeface="Wingdings" panose="05000000000000000000" pitchFamily="2" charset="2"/>
                <a:buChar char="ü"/>
              </a:pPr>
              <a:r>
                <a:rPr lang="en-CA" sz="28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Personalized support and tailored teaching </a:t>
              </a:r>
            </a:p>
            <a:p>
              <a:pPr marL="457200" indent="-457200" algn="ctr">
                <a:buFont typeface="Wingdings" panose="05000000000000000000" pitchFamily="2" charset="2"/>
                <a:buChar char="ü"/>
              </a:pPr>
              <a:r>
                <a:rPr lang="en-CA" sz="28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In-person or </a:t>
              </a:r>
              <a:r>
                <a:rPr lang="en-CA" sz="28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online, synchronous classes</a:t>
              </a:r>
              <a:endParaRPr lang="en-C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marL="457200" indent="-457200" algn="ctr">
                <a:buFont typeface="Wingdings" panose="05000000000000000000" pitchFamily="2" charset="2"/>
                <a:buChar char="ü"/>
              </a:pPr>
              <a:r>
                <a:rPr lang="en-CA" sz="28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Enrol now, finish anytime</a:t>
              </a:r>
              <a:endParaRPr lang="en-C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r>
                <a:rPr lang="en-CA" sz="28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				</a:t>
              </a: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endParaRPr lang="en-CA" sz="2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endParaRPr lang="en-CA" sz="2600" dirty="0">
                <a:solidFill>
                  <a:srgbClr val="056432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endParaRPr lang="en-CA" sz="2600" dirty="0">
                <a:solidFill>
                  <a:srgbClr val="056432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endParaRPr lang="en-CA" sz="2600" dirty="0">
                <a:solidFill>
                  <a:srgbClr val="056432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endParaRPr lang="en-CA" sz="2600" dirty="0">
                <a:solidFill>
                  <a:srgbClr val="056432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endParaRPr lang="en-CA" sz="2600" dirty="0">
                <a:solidFill>
                  <a:srgbClr val="05643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endParaRPr lang="en-CA" sz="2600" dirty="0">
                <a:solidFill>
                  <a:srgbClr val="056432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endParaRPr lang="en-CA" sz="2600" dirty="0">
                <a:solidFill>
                  <a:srgbClr val="056432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en-CA" sz="2600" dirty="0">
                  <a:solidFill>
                    <a:srgbClr val="05643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 </a:t>
              </a:r>
              <a:r>
                <a:rPr lang="en-CA" sz="2800" b="1" strike="noStrike" dirty="0">
                  <a:solidFill>
                    <a:srgbClr val="05643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www.foresthilltutoring.com</a:t>
              </a:r>
              <a:r>
                <a:rPr lang="en-CA" sz="2800" b="1" dirty="0">
                  <a:solidFill>
                    <a:srgbClr val="05643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en-CA" sz="2800" b="1" dirty="0">
                  <a:solidFill>
                    <a:srgbClr val="056432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info@foresthilltutoring.com</a:t>
              </a:r>
              <a:endParaRPr lang="en-CA" sz="2800" b="1" dirty="0">
                <a:solidFill>
                  <a:srgbClr val="056432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en-CA" sz="2800" b="1" dirty="0">
                  <a:solidFill>
                    <a:srgbClr val="056432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416-483-6023</a:t>
              </a:r>
            </a:p>
            <a:p>
              <a:pPr>
                <a:lnSpc>
                  <a:spcPct val="115000"/>
                </a:lnSpc>
              </a:pPr>
              <a:endPara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endParaRPr lang="en-CA" sz="28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</p:grpSp>
      <p:pic>
        <p:nvPicPr>
          <p:cNvPr id="2" name="Picture 2" descr="90+ Throwing Graduation Caps In The Air Cartoon Stock Illustrations,  Royalty-Free Vector Graphics &amp; Clip Art - iStock">
            <a:extLst>
              <a:ext uri="{FF2B5EF4-FFF2-40B4-BE49-F238E27FC236}">
                <a16:creationId xmlns:a16="http://schemas.microsoft.com/office/drawing/2014/main" id="{FB8C245F-EAE7-6206-49B2-B93F40C65C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377"/>
          <a:stretch/>
        </p:blipFill>
        <p:spPr bwMode="auto">
          <a:xfrm>
            <a:off x="675750" y="10890877"/>
            <a:ext cx="10840499" cy="2516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8589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1946</TotalTime>
  <Words>87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Shari Nia</dc:creator>
  <cp:lastModifiedBy>Shari Nia</cp:lastModifiedBy>
  <cp:revision>6</cp:revision>
  <cp:lastPrinted>2025-01-15T16:26:46Z</cp:lastPrinted>
  <dcterms:created xsi:type="dcterms:W3CDTF">2020-08-08T21:37:43Z</dcterms:created>
  <dcterms:modified xsi:type="dcterms:W3CDTF">2026-01-15T14:57:50Z</dcterms:modified>
</cp:coreProperties>
</file>